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</p:sldMasterIdLst>
  <p:sldIdLst>
    <p:sldId id="267" r:id="rId3"/>
    <p:sldId id="268" r:id="rId4"/>
    <p:sldId id="269" r:id="rId5"/>
    <p:sldId id="265" r:id="rId6"/>
    <p:sldId id="258" r:id="rId7"/>
    <p:sldId id="271" r:id="rId8"/>
    <p:sldId id="264" r:id="rId9"/>
    <p:sldId id="263" r:id="rId10"/>
    <p:sldId id="262" r:id="rId11"/>
    <p:sldId id="259" r:id="rId12"/>
    <p:sldId id="257" r:id="rId13"/>
    <p:sldId id="272" r:id="rId14"/>
    <p:sldId id="274" r:id="rId15"/>
    <p:sldId id="273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Public\Pictures\New folder\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752600"/>
            <a:ext cx="2895600" cy="5105400"/>
          </a:xfrm>
          <a:prstGeom prst="rect">
            <a:avLst/>
          </a:prstGeom>
          <a:noFill/>
        </p:spPr>
      </p:pic>
      <p:pic>
        <p:nvPicPr>
          <p:cNvPr id="35843" name="Picture 3" descr="C:\Users\Public\Pictures\New folder\x-ray-tesla.jpg"/>
          <p:cNvPicPr>
            <a:picLocks noChangeAspect="1" noChangeArrowheads="1"/>
          </p:cNvPicPr>
          <p:nvPr/>
        </p:nvPicPr>
        <p:blipFill>
          <a:blip r:embed="rId3" cstate="print"/>
          <a:srcRect l="-889" t="6370" b="24828"/>
          <a:stretch>
            <a:fillRect/>
          </a:stretch>
        </p:blipFill>
        <p:spPr bwMode="auto">
          <a:xfrm rot="5400000">
            <a:off x="-495300" y="2247900"/>
            <a:ext cx="5105400" cy="4114800"/>
          </a:xfrm>
          <a:prstGeom prst="rect">
            <a:avLst/>
          </a:prstGeom>
          <a:noFill/>
        </p:spPr>
      </p:pic>
      <p:pic>
        <p:nvPicPr>
          <p:cNvPr id="35844" name="Picture 4" descr="C:\Users\Public\Pictures\imagesCAPTXUC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1" y="1828800"/>
            <a:ext cx="2209800" cy="5029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এক্স-রে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জগতে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old-Jewel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29192" y="2743192"/>
            <a:ext cx="4114808" cy="411480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3" descr="Gold-Jewel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0"/>
            <a:ext cx="3962400" cy="3962400"/>
          </a:xfrm>
          <a:prstGeom prst="rect">
            <a:avLst/>
          </a:prstGeom>
        </p:spPr>
      </p:pic>
      <p:pic>
        <p:nvPicPr>
          <p:cNvPr id="2050" name="Picture 2" descr="C:\Users\Public\Pictures\New folder\imagesCAXN6ZQ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5908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New folder\voltaicba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905000"/>
            <a:ext cx="5986462" cy="4000500"/>
          </a:xfrm>
          <a:prstGeom prst="rect">
            <a:avLst/>
          </a:prstGeom>
          <a:noFill/>
        </p:spPr>
      </p:pic>
      <p:pic>
        <p:nvPicPr>
          <p:cNvPr id="1027" name="Picture 3" descr="C:\Users\Public\Pictures\New folder\imagesCAC22HZ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11157">
            <a:off x="4449680" y="3030787"/>
            <a:ext cx="2381250" cy="1924050"/>
          </a:xfrm>
          <a:prstGeom prst="rect">
            <a:avLst/>
          </a:prstGeom>
          <a:noFill/>
        </p:spPr>
      </p:pic>
      <p:pic>
        <p:nvPicPr>
          <p:cNvPr id="1029" name="Picture 5" descr="C:\Users\Public\Pictures\New folder\imagesCAXN6ZQ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962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295400" y="304800"/>
            <a:ext cx="6781800" cy="2057400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4-Point Star 2"/>
          <p:cNvSpPr/>
          <p:nvPr/>
        </p:nvSpPr>
        <p:spPr>
          <a:xfrm>
            <a:off x="2209800" y="1828800"/>
            <a:ext cx="4800600" cy="3962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3048000"/>
            <a:ext cx="289560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এক্স-রে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3048000"/>
            <a:ext cx="259080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শিল্প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এক্স-রে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5334000"/>
            <a:ext cx="3200400" cy="132343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গোয়েন্দা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বিভাগে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এক্স-রে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New folder\image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4572000" cy="57150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2971800" y="4114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895600" y="4419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3886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0" y="1752600"/>
            <a:ext cx="1219200" cy="3840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1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4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1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4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নল</a:t>
            </a:r>
            <a:endParaRPr lang="en-US" sz="14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95400" y="6324600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1200 volt  </a:t>
            </a:r>
            <a:endParaRPr lang="en-US" sz="2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95400" y="1676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ray</a:t>
            </a:r>
            <a:endParaRPr lang="en-US" sz="2400" b="1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0" y="6324600"/>
            <a:ext cx="1143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24 volt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7696200" y="3581400"/>
            <a:ext cx="14478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rot="16200000">
            <a:off x="7010400" y="4648200"/>
            <a:ext cx="1600200" cy="1295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28600" y="58013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- +</a:t>
            </a:r>
            <a:endParaRPr lang="en-US" sz="2800" b="1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pic>
        <p:nvPicPr>
          <p:cNvPr id="27" name="Picture 2" descr="C:\Users\Public\Pictures\New folder\image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447800"/>
            <a:ext cx="4572000" cy="5105400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5867400" y="6096001"/>
            <a:ext cx="1676400" cy="5232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30000 v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76200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এক্স-রে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এক্সরে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কতপ্রকার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76761"/>
            <a:ext cx="708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u="sng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800" u="sng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u="sng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en-US" sz="8800" u="sng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u="sng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05000"/>
            <a:ext cx="8077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এক্স-রে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তুলনামূলক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8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New folder\h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514600"/>
            <a:ext cx="2800350" cy="3543300"/>
          </a:xfrm>
          <a:prstGeom prst="rect">
            <a:avLst/>
          </a:prstGeom>
          <a:noFill/>
        </p:spPr>
      </p:pic>
      <p:pic>
        <p:nvPicPr>
          <p:cNvPr id="1027" name="Picture 3" descr="C:\Users\Public\Pictures\New folder\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819400"/>
            <a:ext cx="2362200" cy="4038600"/>
          </a:xfrm>
          <a:prstGeom prst="rect">
            <a:avLst/>
          </a:prstGeom>
          <a:noFill/>
        </p:spPr>
      </p:pic>
      <p:pic>
        <p:nvPicPr>
          <p:cNvPr id="1028" name="Picture 4" descr="C:\Users\Public\Pictures\New folder\imagesCAXN6ZQ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495800" cy="3733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3733801"/>
            <a:ext cx="4572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715000"/>
            <a:ext cx="45720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76200" y="5411450"/>
            <a:ext cx="358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077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চতুবিংশ</a:t>
            </a: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8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8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আধুনিক</a:t>
            </a:r>
            <a:r>
              <a:rPr lang="en-US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8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8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নবম-দশম</a:t>
            </a: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533400" y="152400"/>
            <a:ext cx="6248400" cy="213360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96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96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048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এক্সরে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এক্সরের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উৎপাদন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সম্বন্ধে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51816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এক্সরের</a:t>
            </a:r>
            <a:r>
              <a:rPr lang="en-US" sz="40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40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4000" b="1" dirty="0" err="1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dirty="0" err="1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lang="en-US" sz="4000" b="1" dirty="0">
              <a:ln w="18000">
                <a:solidFill>
                  <a:schemeClr val="accent6">
                    <a:lumMod val="50000"/>
                  </a:schemeClr>
                </a:solidFill>
                <a:prstDash val="solid"/>
                <a:miter lim="800000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3897868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এক্সরে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81000" y="304800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81000" y="396240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304800" y="533400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ublic\Pictures\New folder\h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676400"/>
            <a:ext cx="3714750" cy="4381500"/>
          </a:xfrm>
          <a:prstGeom prst="rect">
            <a:avLst/>
          </a:prstGeom>
          <a:noFill/>
        </p:spPr>
      </p:pic>
      <p:pic>
        <p:nvPicPr>
          <p:cNvPr id="4097" name="Picture 1" descr="C:\Users\Public\Pictures\New folder\imagesCA2T8D5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66950" cy="4876800"/>
          </a:xfrm>
          <a:prstGeom prst="rect">
            <a:avLst/>
          </a:prstGeom>
          <a:noFill/>
        </p:spPr>
      </p:pic>
      <p:pic>
        <p:nvPicPr>
          <p:cNvPr id="5" name="Picture 2" descr="C:\Users\Public\Pictures\New folder\h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2476500"/>
            <a:ext cx="3714750" cy="438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New folder\h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752600"/>
            <a:ext cx="3714750" cy="4381500"/>
          </a:xfrm>
          <a:prstGeom prst="rect">
            <a:avLst/>
          </a:prstGeom>
          <a:noFill/>
        </p:spPr>
      </p:pic>
      <p:pic>
        <p:nvPicPr>
          <p:cNvPr id="1027" name="Picture 3" descr="C:\Users\Public\Pictures\New folder\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981200"/>
            <a:ext cx="3657600" cy="4876800"/>
          </a:xfrm>
          <a:prstGeom prst="rect">
            <a:avLst/>
          </a:prstGeom>
          <a:noFill/>
        </p:spPr>
      </p:pic>
      <p:pic>
        <p:nvPicPr>
          <p:cNvPr id="1028" name="Picture 4" descr="C:\Users\Public\Pictures\New folder\imagesCAXN6ZQ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8194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 rot="10800000">
            <a:off x="0" y="1981200"/>
            <a:ext cx="4267200" cy="3657600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lowchart: Document 2"/>
          <p:cNvSpPr/>
          <p:nvPr/>
        </p:nvSpPr>
        <p:spPr>
          <a:xfrm rot="10800000">
            <a:off x="4724400" y="1981200"/>
            <a:ext cx="4267200" cy="3657600"/>
          </a:xfrm>
          <a:prstGeom prst="flowChartDocumen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226403"/>
            <a:ext cx="320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এক্স-রে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1219200"/>
            <a:ext cx="358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6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আলো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048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রেখায়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30480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রেখায়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505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দৃশ্যমান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35052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দৃশ্যমান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9624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ভেদন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অত্যাধিক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7800" y="3962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ভেদন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444425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তরঙ্গদৈর্ঘ্য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03519" y="4419600"/>
            <a:ext cx="3688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তরঙ্গদৈর্ঘ্য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এক্স-রের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তুলনায়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/>
          </a:p>
        </p:txBody>
      </p:sp>
      <p:sp>
        <p:nvSpPr>
          <p:cNvPr id="14" name="Down Arrow Callout 13"/>
          <p:cNvSpPr/>
          <p:nvPr/>
        </p:nvSpPr>
        <p:spPr>
          <a:xfrm rot="16200000">
            <a:off x="38100" y="30861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Callout 14"/>
          <p:cNvSpPr/>
          <p:nvPr/>
        </p:nvSpPr>
        <p:spPr>
          <a:xfrm rot="16200000">
            <a:off x="38100" y="35433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Callout 15"/>
          <p:cNvSpPr/>
          <p:nvPr/>
        </p:nvSpPr>
        <p:spPr>
          <a:xfrm rot="16200000">
            <a:off x="38100" y="40767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Callout 16"/>
          <p:cNvSpPr/>
          <p:nvPr/>
        </p:nvSpPr>
        <p:spPr>
          <a:xfrm rot="16200000">
            <a:off x="38100" y="45339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Callout 17"/>
          <p:cNvSpPr/>
          <p:nvPr/>
        </p:nvSpPr>
        <p:spPr>
          <a:xfrm rot="16200000">
            <a:off x="4762500" y="31623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Callout 18"/>
          <p:cNvSpPr/>
          <p:nvPr/>
        </p:nvSpPr>
        <p:spPr>
          <a:xfrm rot="16200000">
            <a:off x="4762500" y="36195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Callout 19"/>
          <p:cNvSpPr/>
          <p:nvPr/>
        </p:nvSpPr>
        <p:spPr>
          <a:xfrm rot="16200000">
            <a:off x="4762500" y="40767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Callout 20"/>
          <p:cNvSpPr/>
          <p:nvPr/>
        </p:nvSpPr>
        <p:spPr>
          <a:xfrm rot="16200000">
            <a:off x="4762500" y="4533900"/>
            <a:ext cx="381000" cy="457200"/>
          </a:xfrm>
          <a:prstGeom prst="downArrowCallou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New folder\image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2971800" y="4114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895600" y="4419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3886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4076700" y="40005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4152900" y="37719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V="1">
            <a:off x="3619500" y="43053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3695700" y="39243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Minus 21"/>
          <p:cNvSpPr/>
          <p:nvPr/>
        </p:nvSpPr>
        <p:spPr>
          <a:xfrm>
            <a:off x="4343400" y="3962400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22"/>
          <p:cNvSpPr/>
          <p:nvPr/>
        </p:nvSpPr>
        <p:spPr>
          <a:xfrm flipH="1">
            <a:off x="4267200" y="4191000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23"/>
          <p:cNvSpPr/>
          <p:nvPr/>
        </p:nvSpPr>
        <p:spPr>
          <a:xfrm flipH="1">
            <a:off x="4114800" y="4419600"/>
            <a:ext cx="3810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0" y="2133600"/>
            <a:ext cx="2209800" cy="3840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নল</a:t>
            </a:r>
            <a:endParaRPr lang="en-US" sz="2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124200" y="6324600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1200 volt  </a:t>
            </a:r>
            <a:endParaRPr lang="en-US" sz="2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876800" y="4191000"/>
            <a:ext cx="609600" cy="3810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429000" y="1676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ray</a:t>
            </a:r>
            <a:endParaRPr lang="en-US" sz="2400" b="1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0" y="6324600"/>
            <a:ext cx="1524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24 volt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7696200" y="3581400"/>
            <a:ext cx="14478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rot="16200000">
            <a:off x="7010400" y="4648200"/>
            <a:ext cx="1600200" cy="1295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28600" y="58013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- +</a:t>
            </a:r>
            <a:endParaRPr lang="en-US" sz="2800" b="1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u="sng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কোমল</a:t>
            </a:r>
            <a:r>
              <a:rPr lang="en-US" sz="8000" u="sng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u="sng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এক্সরেঃ</a:t>
            </a:r>
            <a:endParaRPr lang="en-US" sz="8000" u="sng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20907E-6 L 0.1375 4.209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78816E-7 L 0.13333 8.78816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4 -3.29325E-6 L 0.1375 -3.2932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4.20907E-6 L -0.01666 -0.26642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13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20907E-6 L -0.09167 -0.25532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-12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4 -0.0444 L -0.10833 -0.22201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89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20907E-6 L -0.1 -0.2220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11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30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New folder\image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2971800" y="4114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895600" y="4419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3886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4076700" y="40005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4152900" y="37719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V="1">
            <a:off x="3619500" y="43053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3695700" y="39243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Minus 21"/>
          <p:cNvSpPr/>
          <p:nvPr/>
        </p:nvSpPr>
        <p:spPr>
          <a:xfrm>
            <a:off x="4343400" y="3962400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22"/>
          <p:cNvSpPr/>
          <p:nvPr/>
        </p:nvSpPr>
        <p:spPr>
          <a:xfrm flipH="1">
            <a:off x="4267200" y="4191000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23"/>
          <p:cNvSpPr/>
          <p:nvPr/>
        </p:nvSpPr>
        <p:spPr>
          <a:xfrm flipH="1">
            <a:off x="4114800" y="4419600"/>
            <a:ext cx="3810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0" y="2133600"/>
            <a:ext cx="2209800" cy="3840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নল</a:t>
            </a:r>
            <a:endParaRPr lang="en-US" sz="2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124200" y="6324600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30000 volt  </a:t>
            </a:r>
            <a:endParaRPr lang="en-US" sz="2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876800" y="4191000"/>
            <a:ext cx="609600" cy="3810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429000" y="1676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ray</a:t>
            </a:r>
            <a:endParaRPr lang="en-US" sz="2400" b="1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0" y="6324600"/>
            <a:ext cx="1524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24 volt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7696200" y="3581400"/>
            <a:ext cx="14478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rot="16200000">
            <a:off x="7010400" y="4648200"/>
            <a:ext cx="1600200" cy="1295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28600" y="58013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- +</a:t>
            </a:r>
            <a:endParaRPr lang="en-US" sz="2800" b="1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u="sng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কঠিন</a:t>
            </a:r>
            <a:r>
              <a:rPr lang="en-US" sz="80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u="sng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এক্সরেঃ</a:t>
            </a:r>
            <a:endParaRPr lang="en-US" sz="8000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20907E-6 L 0.1375 4.20907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78816E-7 L 0.13333 8.78816E-7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4 -3.29325E-6 L 0.1375 -3.29325E-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4.20907E-6 L -0.01666 -0.26642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13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20907E-6 L -0.09167 -0.25532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-12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4 -0.0444 L -0.10833 -0.22201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89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20907E-6 L -0.1 -0.22202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11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30" grpId="0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ublic\Pictures\New folder\imagesCATR5SG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4191000"/>
            <a:ext cx="2552700" cy="1790700"/>
          </a:xfrm>
          <a:prstGeom prst="rect">
            <a:avLst/>
          </a:prstGeom>
          <a:noFill/>
        </p:spPr>
      </p:pic>
      <p:pic>
        <p:nvPicPr>
          <p:cNvPr id="1028" name="Picture 4" descr="C:\Users\Public\Pictures\New folder\imagesCAYO19K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905000"/>
            <a:ext cx="3876675" cy="4953000"/>
          </a:xfrm>
          <a:prstGeom prst="rect">
            <a:avLst/>
          </a:prstGeom>
          <a:noFill/>
        </p:spPr>
      </p:pic>
      <p:pic>
        <p:nvPicPr>
          <p:cNvPr id="1029" name="Picture 5" descr="C:\Users\Public\Pictures\New folder\Photoshop_Light_Rays_Beam_Test_by_DarkLatios2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048000" cy="4648200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>
          <a:xfrm rot="2632060">
            <a:off x="1386874" y="1491292"/>
            <a:ext cx="1640164" cy="4846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এক্স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রে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repeatCount="400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repeatCount="400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1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848</TotalTime>
  <Words>147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Metro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PMO</cp:lastModifiedBy>
  <cp:revision>114</cp:revision>
  <dcterms:created xsi:type="dcterms:W3CDTF">2006-08-16T00:00:00Z</dcterms:created>
  <dcterms:modified xsi:type="dcterms:W3CDTF">2013-04-08T10:26:17Z</dcterms:modified>
</cp:coreProperties>
</file>